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Yue" userId="11816ad961b61298" providerId="LiveId" clId="{164F784B-236A-426D-8441-E4145A5FC0B3}"/>
    <pc:docChg chg="undo custSel addSld modSld">
      <pc:chgData name="Spencer Yue" userId="11816ad961b61298" providerId="LiveId" clId="{164F784B-236A-426D-8441-E4145A5FC0B3}" dt="2017-12-07T20:22:31.427" v="3586" actId="1076"/>
      <pc:docMkLst>
        <pc:docMk/>
      </pc:docMkLst>
      <pc:sldChg chg="modSp">
        <pc:chgData name="Spencer Yue" userId="11816ad961b61298" providerId="LiveId" clId="{164F784B-236A-426D-8441-E4145A5FC0B3}" dt="2017-12-07T18:55:56.760" v="61" actId="20577"/>
        <pc:sldMkLst>
          <pc:docMk/>
          <pc:sldMk cId="2507056291" sldId="257"/>
        </pc:sldMkLst>
        <pc:spChg chg="mod">
          <ac:chgData name="Spencer Yue" userId="11816ad961b61298" providerId="LiveId" clId="{164F784B-236A-426D-8441-E4145A5FC0B3}" dt="2017-12-07T18:55:56.760" v="61" actId="20577"/>
          <ac:spMkLst>
            <pc:docMk/>
            <pc:sldMk cId="2507056291" sldId="257"/>
            <ac:spMk id="2" creationId="{0F4C3B54-572F-484E-A614-BD73425CAABC}"/>
          </ac:spMkLst>
        </pc:spChg>
      </pc:sldChg>
      <pc:sldChg chg="modSp">
        <pc:chgData name="Spencer Yue" userId="11816ad961b61298" providerId="LiveId" clId="{164F784B-236A-426D-8441-E4145A5FC0B3}" dt="2017-12-07T18:56:00.336" v="65" actId="20577"/>
        <pc:sldMkLst>
          <pc:docMk/>
          <pc:sldMk cId="3383372286" sldId="258"/>
        </pc:sldMkLst>
        <pc:spChg chg="mod">
          <ac:chgData name="Spencer Yue" userId="11816ad961b61298" providerId="LiveId" clId="{164F784B-236A-426D-8441-E4145A5FC0B3}" dt="2017-12-07T18:56:00.336" v="65" actId="20577"/>
          <ac:spMkLst>
            <pc:docMk/>
            <pc:sldMk cId="3383372286" sldId="258"/>
            <ac:spMk id="2" creationId="{0F4C3B54-572F-484E-A614-BD73425CAABC}"/>
          </ac:spMkLst>
        </pc:spChg>
      </pc:sldChg>
      <pc:sldChg chg="addSp delSp modSp add">
        <pc:chgData name="Spencer Yue" userId="11816ad961b61298" providerId="LiveId" clId="{164F784B-236A-426D-8441-E4145A5FC0B3}" dt="2017-12-07T19:19:14.972" v="639" actId="1076"/>
        <pc:sldMkLst>
          <pc:docMk/>
          <pc:sldMk cId="541988098" sldId="259"/>
        </pc:sldMkLst>
        <pc:spChg chg="mod">
          <ac:chgData name="Spencer Yue" userId="11816ad961b61298" providerId="LiveId" clId="{164F784B-236A-426D-8441-E4145A5FC0B3}" dt="2017-12-07T18:57:46.080" v="88" actId="20577"/>
          <ac:spMkLst>
            <pc:docMk/>
            <pc:sldMk cId="541988098" sldId="259"/>
            <ac:spMk id="2" creationId="{0800790C-4735-4D5B-AD31-ADE0BCD1395E}"/>
          </ac:spMkLst>
        </pc:spChg>
        <pc:spChg chg="del">
          <ac:chgData name="Spencer Yue" userId="11816ad961b61298" providerId="LiveId" clId="{164F784B-236A-426D-8441-E4145A5FC0B3}" dt="2017-12-07T18:57:14.544" v="67"/>
          <ac:spMkLst>
            <pc:docMk/>
            <pc:sldMk cId="541988098" sldId="259"/>
            <ac:spMk id="3" creationId="{E849310C-4580-4894-A067-067818FB65DE}"/>
          </ac:spMkLst>
        </pc:spChg>
        <pc:spChg chg="add del mod">
          <ac:chgData name="Spencer Yue" userId="11816ad961b61298" providerId="LiveId" clId="{164F784B-236A-426D-8441-E4145A5FC0B3}" dt="2017-12-07T19:19:07.792" v="637" actId="1076"/>
          <ac:spMkLst>
            <pc:docMk/>
            <pc:sldMk cId="541988098" sldId="259"/>
            <ac:spMk id="5" creationId="{43CE957F-AB88-4E26-A0C4-06120A87596F}"/>
          </ac:spMkLst>
        </pc:spChg>
        <pc:spChg chg="add del mod">
          <ac:chgData name="Spencer Yue" userId="11816ad961b61298" providerId="LiveId" clId="{164F784B-236A-426D-8441-E4145A5FC0B3}" dt="2017-12-07T19:03:14.860" v="335"/>
          <ac:spMkLst>
            <pc:docMk/>
            <pc:sldMk cId="541988098" sldId="259"/>
            <ac:spMk id="7" creationId="{3993F02A-2B45-445E-92B6-D2ACC8031B24}"/>
          </ac:spMkLst>
        </pc:spChg>
        <pc:spChg chg="add">
          <ac:chgData name="Spencer Yue" userId="11816ad961b61298" providerId="LiveId" clId="{164F784B-236A-426D-8441-E4145A5FC0B3}" dt="2017-12-07T19:05:17.123" v="355"/>
          <ac:spMkLst>
            <pc:docMk/>
            <pc:sldMk cId="541988098" sldId="259"/>
            <ac:spMk id="10" creationId="{99D02581-6645-4952-94E4-B8D46D000759}"/>
          </ac:spMkLst>
        </pc:spChg>
        <pc:spChg chg="add">
          <ac:chgData name="Spencer Yue" userId="11816ad961b61298" providerId="LiveId" clId="{164F784B-236A-426D-8441-E4145A5FC0B3}" dt="2017-12-07T19:05:23.200" v="356"/>
          <ac:spMkLst>
            <pc:docMk/>
            <pc:sldMk cId="541988098" sldId="259"/>
            <ac:spMk id="11" creationId="{C478BD23-D564-4F23-A2BC-152B02870403}"/>
          </ac:spMkLst>
        </pc:spChg>
        <pc:spChg chg="add">
          <ac:chgData name="Spencer Yue" userId="11816ad961b61298" providerId="LiveId" clId="{164F784B-236A-426D-8441-E4145A5FC0B3}" dt="2017-12-07T19:06:11.834" v="357"/>
          <ac:spMkLst>
            <pc:docMk/>
            <pc:sldMk cId="541988098" sldId="259"/>
            <ac:spMk id="12" creationId="{CD1F15B6-0F53-4CE3-BD86-E89AC3185DB7}"/>
          </ac:spMkLst>
        </pc:spChg>
        <pc:spChg chg="add mod">
          <ac:chgData name="Spencer Yue" userId="11816ad961b61298" providerId="LiveId" clId="{164F784B-236A-426D-8441-E4145A5FC0B3}" dt="2017-12-07T19:09:45.996" v="395" actId="164"/>
          <ac:spMkLst>
            <pc:docMk/>
            <pc:sldMk cId="541988098" sldId="259"/>
            <ac:spMk id="15" creationId="{2F499971-B0A2-4FAE-BD42-2DC1A4B7BB1D}"/>
          </ac:spMkLst>
        </pc:spChg>
        <pc:spChg chg="add mod topLvl">
          <ac:chgData name="Spencer Yue" userId="11816ad961b61298" providerId="LiveId" clId="{164F784B-236A-426D-8441-E4145A5FC0B3}" dt="2017-12-07T19:14:14.057" v="544" actId="164"/>
          <ac:spMkLst>
            <pc:docMk/>
            <pc:sldMk cId="541988098" sldId="259"/>
            <ac:spMk id="21" creationId="{18503910-37F2-404F-AF89-9A03AC0BA31F}"/>
          </ac:spMkLst>
        </pc:spChg>
        <pc:spChg chg="add mod">
          <ac:chgData name="Spencer Yue" userId="11816ad961b61298" providerId="LiveId" clId="{164F784B-236A-426D-8441-E4145A5FC0B3}" dt="2017-12-07T19:19:14.972" v="639" actId="1076"/>
          <ac:spMkLst>
            <pc:docMk/>
            <pc:sldMk cId="541988098" sldId="259"/>
            <ac:spMk id="40" creationId="{03EDD7F1-22C7-4B55-8A17-3D222189DB11}"/>
          </ac:spMkLst>
        </pc:spChg>
        <pc:grpChg chg="add mod">
          <ac:chgData name="Spencer Yue" userId="11816ad961b61298" providerId="LiveId" clId="{164F784B-236A-426D-8441-E4145A5FC0B3}" dt="2017-12-07T19:17:18.297" v="609" actId="1076"/>
          <ac:grpSpMkLst>
            <pc:docMk/>
            <pc:sldMk cId="541988098" sldId="259"/>
            <ac:grpSpMk id="16" creationId="{5E86431C-31C7-4631-828E-6E47830409B8}"/>
          </ac:grpSpMkLst>
        </pc:grpChg>
        <pc:grpChg chg="add del mod">
          <ac:chgData name="Spencer Yue" userId="11816ad961b61298" providerId="LiveId" clId="{164F784B-236A-426D-8441-E4145A5FC0B3}" dt="2017-12-07T19:13:57.899" v="540" actId="165"/>
          <ac:grpSpMkLst>
            <pc:docMk/>
            <pc:sldMk cId="541988098" sldId="259"/>
            <ac:grpSpMk id="17" creationId="{B30630FC-F5B1-4534-A86B-57207785DB46}"/>
          </ac:grpSpMkLst>
        </pc:grpChg>
        <pc:grpChg chg="add mod">
          <ac:chgData name="Spencer Yue" userId="11816ad961b61298" providerId="LiveId" clId="{164F784B-236A-426D-8441-E4145A5FC0B3}" dt="2017-12-07T19:17:38.168" v="613" actId="1076"/>
          <ac:grpSpMkLst>
            <pc:docMk/>
            <pc:sldMk cId="541988098" sldId="259"/>
            <ac:grpSpMk id="35" creationId="{6B4D5383-76D3-45C8-9CDC-1E7056C7EB13}"/>
          </ac:grpSpMkLst>
        </pc:grpChg>
        <pc:picChg chg="add mod">
          <ac:chgData name="Spencer Yue" userId="11816ad961b61298" providerId="LiveId" clId="{164F784B-236A-426D-8441-E4145A5FC0B3}" dt="2017-12-07T19:09:17.805" v="389" actId="1076"/>
          <ac:picMkLst>
            <pc:docMk/>
            <pc:sldMk cId="541988098" sldId="259"/>
            <ac:picMk id="4" creationId="{94AD516B-1383-44EC-86CF-4ADD1B2025D1}"/>
          </ac:picMkLst>
        </pc:picChg>
        <pc:picChg chg="add mod topLvl">
          <ac:chgData name="Spencer Yue" userId="11816ad961b61298" providerId="LiveId" clId="{164F784B-236A-426D-8441-E4145A5FC0B3}" dt="2017-12-07T19:14:14.057" v="544" actId="164"/>
          <ac:picMkLst>
            <pc:docMk/>
            <pc:sldMk cId="541988098" sldId="259"/>
            <ac:picMk id="6" creationId="{13ABFCB7-5CB4-47CF-8570-AD7F030976E8}"/>
          </ac:picMkLst>
        </pc:picChg>
        <pc:picChg chg="add mod">
          <ac:chgData name="Spencer Yue" userId="11816ad961b61298" providerId="LiveId" clId="{164F784B-236A-426D-8441-E4145A5FC0B3}" dt="2017-12-07T19:17:26.129" v="611" actId="1076"/>
          <ac:picMkLst>
            <pc:docMk/>
            <pc:sldMk cId="541988098" sldId="259"/>
            <ac:picMk id="1028" creationId="{52154538-C0AE-4699-B4FE-FD920644F7A0}"/>
          </ac:picMkLst>
        </pc:picChg>
        <pc:picChg chg="add mod topLvl">
          <ac:chgData name="Spencer Yue" userId="11816ad961b61298" providerId="LiveId" clId="{164F784B-236A-426D-8441-E4145A5FC0B3}" dt="2017-12-07T19:14:14.057" v="544" actId="164"/>
          <ac:picMkLst>
            <pc:docMk/>
            <pc:sldMk cId="541988098" sldId="259"/>
            <ac:picMk id="1030" creationId="{FC55DAE2-D1A0-403E-8C44-389CE3DBDADC}"/>
          </ac:picMkLst>
        </pc:picChg>
        <pc:picChg chg="add mod">
          <ac:chgData name="Spencer Yue" userId="11816ad961b61298" providerId="LiveId" clId="{164F784B-236A-426D-8441-E4145A5FC0B3}" dt="2017-12-07T19:09:45.996" v="395" actId="164"/>
          <ac:picMkLst>
            <pc:docMk/>
            <pc:sldMk cId="541988098" sldId="259"/>
            <ac:picMk id="1032" creationId="{7FC27E0B-AEB3-4061-8AD2-6D96357E82F7}"/>
          </ac:picMkLst>
        </pc:picChg>
        <pc:picChg chg="add mod">
          <ac:chgData name="Spencer Yue" userId="11816ad961b61298" providerId="LiveId" clId="{164F784B-236A-426D-8441-E4145A5FC0B3}" dt="2017-12-07T19:09:45.996" v="395" actId="164"/>
          <ac:picMkLst>
            <pc:docMk/>
            <pc:sldMk cId="541988098" sldId="259"/>
            <ac:picMk id="1040" creationId="{1BBEDEF1-6F23-4106-AC5E-96F9113005B0}"/>
          </ac:picMkLst>
        </pc:picChg>
        <pc:picChg chg="add mod">
          <ac:chgData name="Spencer Yue" userId="11816ad961b61298" providerId="LiveId" clId="{164F784B-236A-426D-8441-E4145A5FC0B3}" dt="2017-12-07T19:17:56.896" v="619" actId="1076"/>
          <ac:picMkLst>
            <pc:docMk/>
            <pc:sldMk cId="541988098" sldId="259"/>
            <ac:picMk id="1042" creationId="{830548D9-A489-400A-8771-0E340FD85119}"/>
          </ac:picMkLst>
        </pc:picChg>
        <pc:cxnChg chg="add mod topLvl">
          <ac:chgData name="Spencer Yue" userId="11816ad961b61298" providerId="LiveId" clId="{164F784B-236A-426D-8441-E4145A5FC0B3}" dt="2017-12-07T19:14:14.057" v="544" actId="164"/>
          <ac:cxnSpMkLst>
            <pc:docMk/>
            <pc:sldMk cId="541988098" sldId="259"/>
            <ac:cxnSpMk id="9" creationId="{7E0F8A43-A3C2-4C17-B53C-B870E0C03656}"/>
          </ac:cxnSpMkLst>
        </pc:cxnChg>
        <pc:cxnChg chg="add del mod">
          <ac:chgData name="Spencer Yue" userId="11816ad961b61298" providerId="LiveId" clId="{164F784B-236A-426D-8441-E4145A5FC0B3}" dt="2017-12-07T19:08:18.250" v="376" actId="478"/>
          <ac:cxnSpMkLst>
            <pc:docMk/>
            <pc:sldMk cId="541988098" sldId="259"/>
            <ac:cxnSpMk id="14" creationId="{82D5BEB5-E59D-43D2-AEFF-FE755757BE91}"/>
          </ac:cxnSpMkLst>
        </pc:cxnChg>
        <pc:cxnChg chg="add mod">
          <ac:chgData name="Spencer Yue" userId="11816ad961b61298" providerId="LiveId" clId="{164F784B-236A-426D-8441-E4145A5FC0B3}" dt="2017-12-07T19:18:00.597" v="620" actId="14100"/>
          <ac:cxnSpMkLst>
            <pc:docMk/>
            <pc:sldMk cId="541988098" sldId="259"/>
            <ac:cxnSpMk id="19" creationId="{E1B7D126-6DDC-46BB-9C45-918271F0E625}"/>
          </ac:cxnSpMkLst>
        </pc:cxnChg>
        <pc:cxnChg chg="add mod">
          <ac:chgData name="Spencer Yue" userId="11816ad961b61298" providerId="LiveId" clId="{164F784B-236A-426D-8441-E4145A5FC0B3}" dt="2017-12-07T19:17:22.428" v="610" actId="14100"/>
          <ac:cxnSpMkLst>
            <pc:docMk/>
            <pc:sldMk cId="541988098" sldId="259"/>
            <ac:cxnSpMk id="22" creationId="{E6D34CAA-76A0-442D-9987-25D4FD576463}"/>
          </ac:cxnSpMkLst>
        </pc:cxnChg>
        <pc:cxnChg chg="add del mod">
          <ac:chgData name="Spencer Yue" userId="11816ad961b61298" providerId="LiveId" clId="{164F784B-236A-426D-8441-E4145A5FC0B3}" dt="2017-12-07T19:10:43.509" v="406" actId="478"/>
          <ac:cxnSpMkLst>
            <pc:docMk/>
            <pc:sldMk cId="541988098" sldId="259"/>
            <ac:cxnSpMk id="24" creationId="{440B279D-87BE-4C01-8634-8B836A1FB9B4}"/>
          </ac:cxnSpMkLst>
        </pc:cxnChg>
        <pc:cxnChg chg="add mod">
          <ac:chgData name="Spencer Yue" userId="11816ad961b61298" providerId="LiveId" clId="{164F784B-236A-426D-8441-E4145A5FC0B3}" dt="2017-12-07T19:17:51.317" v="617" actId="14100"/>
          <ac:cxnSpMkLst>
            <pc:docMk/>
            <pc:sldMk cId="541988098" sldId="259"/>
            <ac:cxnSpMk id="30" creationId="{CB37507B-C20C-4884-B98D-325BCD77A53D}"/>
          </ac:cxnSpMkLst>
        </pc:cxnChg>
      </pc:sldChg>
      <pc:sldChg chg="addSp delSp modSp add">
        <pc:chgData name="Spencer Yue" userId="11816ad961b61298" providerId="LiveId" clId="{164F784B-236A-426D-8441-E4145A5FC0B3}" dt="2017-12-07T19:31:37.243" v="1379" actId="20577"/>
        <pc:sldMkLst>
          <pc:docMk/>
          <pc:sldMk cId="3357372428" sldId="260"/>
        </pc:sldMkLst>
        <pc:spChg chg="mod">
          <ac:chgData name="Spencer Yue" userId="11816ad961b61298" providerId="LiveId" clId="{164F784B-236A-426D-8441-E4145A5FC0B3}" dt="2017-12-07T19:24:34.252" v="1095" actId="20577"/>
          <ac:spMkLst>
            <pc:docMk/>
            <pc:sldMk cId="3357372428" sldId="260"/>
            <ac:spMk id="2" creationId="{213CF0A9-5A8B-49D8-93EA-02F92CE00D37}"/>
          </ac:spMkLst>
        </pc:spChg>
        <pc:spChg chg="mod">
          <ac:chgData name="Spencer Yue" userId="11816ad961b61298" providerId="LiveId" clId="{164F784B-236A-426D-8441-E4145A5FC0B3}" dt="2017-12-07T19:31:37.243" v="1379" actId="20577"/>
          <ac:spMkLst>
            <pc:docMk/>
            <pc:sldMk cId="3357372428" sldId="260"/>
            <ac:spMk id="3" creationId="{CF551A10-DA3A-41B0-B10F-C61FA3BDE29A}"/>
          </ac:spMkLst>
        </pc:spChg>
        <pc:spChg chg="add mod">
          <ac:chgData name="Spencer Yue" userId="11816ad961b61298" providerId="LiveId" clId="{164F784B-236A-426D-8441-E4145A5FC0B3}" dt="2017-12-07T19:30:22.110" v="1304" actId="1076"/>
          <ac:spMkLst>
            <pc:docMk/>
            <pc:sldMk cId="3357372428" sldId="260"/>
            <ac:spMk id="9" creationId="{12DE2A94-119F-4336-8477-DCA3B4AA7746}"/>
          </ac:spMkLst>
        </pc:spChg>
        <pc:picChg chg="add mod">
          <ac:chgData name="Spencer Yue" userId="11816ad961b61298" providerId="LiveId" clId="{164F784B-236A-426D-8441-E4145A5FC0B3}" dt="2017-12-07T19:28:21.913" v="1249" actId="1076"/>
          <ac:picMkLst>
            <pc:docMk/>
            <pc:sldMk cId="3357372428" sldId="260"/>
            <ac:picMk id="4" creationId="{88552F98-CBE1-406A-9E9E-4A4859579C9F}"/>
          </ac:picMkLst>
        </pc:picChg>
        <pc:picChg chg="add mod">
          <ac:chgData name="Spencer Yue" userId="11816ad961b61298" providerId="LiveId" clId="{164F784B-236A-426D-8441-E4145A5FC0B3}" dt="2017-12-07T19:28:03.393" v="1241" actId="1076"/>
          <ac:picMkLst>
            <pc:docMk/>
            <pc:sldMk cId="3357372428" sldId="260"/>
            <ac:picMk id="5" creationId="{359A0085-C832-44D5-9E1A-72489A93C138}"/>
          </ac:picMkLst>
        </pc:picChg>
        <pc:picChg chg="add mod">
          <ac:chgData name="Spencer Yue" userId="11816ad961b61298" providerId="LiveId" clId="{164F784B-236A-426D-8441-E4145A5FC0B3}" dt="2017-12-07T19:29:03.580" v="1260" actId="1076"/>
          <ac:picMkLst>
            <pc:docMk/>
            <pc:sldMk cId="3357372428" sldId="260"/>
            <ac:picMk id="6" creationId="{AE3DD31F-70DD-49C0-A4D3-927B5FD01CC9}"/>
          </ac:picMkLst>
        </pc:picChg>
        <pc:picChg chg="add del mod">
          <ac:chgData name="Spencer Yue" userId="11816ad961b61298" providerId="LiveId" clId="{164F784B-236A-426D-8441-E4145A5FC0B3}" dt="2017-12-07T19:28:38.074" v="1253"/>
          <ac:picMkLst>
            <pc:docMk/>
            <pc:sldMk cId="3357372428" sldId="260"/>
            <ac:picMk id="2050" creationId="{EA830240-1950-4508-A006-3F0BF7F18CF6}"/>
          </ac:picMkLst>
        </pc:picChg>
        <pc:picChg chg="add del mod">
          <ac:chgData name="Spencer Yue" userId="11816ad961b61298" providerId="LiveId" clId="{164F784B-236A-426D-8441-E4145A5FC0B3}" dt="2017-12-07T19:28:56.904" v="1258" actId="478"/>
          <ac:picMkLst>
            <pc:docMk/>
            <pc:sldMk cId="3357372428" sldId="260"/>
            <ac:picMk id="2052" creationId="{399A4DCD-F3A8-4335-8065-8B63A844E50C}"/>
          </ac:picMkLst>
        </pc:picChg>
        <pc:picChg chg="add del mod">
          <ac:chgData name="Spencer Yue" userId="11816ad961b61298" providerId="LiveId" clId="{164F784B-236A-426D-8441-E4145A5FC0B3}" dt="2017-12-07T19:29:42.097" v="1266" actId="478"/>
          <ac:picMkLst>
            <pc:docMk/>
            <pc:sldMk cId="3357372428" sldId="260"/>
            <ac:picMk id="2054" creationId="{9461ADF4-76AE-4818-9CE8-5CC14AEA909A}"/>
          </ac:picMkLst>
        </pc:picChg>
        <pc:cxnChg chg="add mod">
          <ac:chgData name="Spencer Yue" userId="11816ad961b61298" providerId="LiveId" clId="{164F784B-236A-426D-8441-E4145A5FC0B3}" dt="2017-12-07T19:29:47.734" v="1267" actId="11529"/>
          <ac:cxnSpMkLst>
            <pc:docMk/>
            <pc:sldMk cId="3357372428" sldId="260"/>
            <ac:cxnSpMk id="8" creationId="{EB65DA9B-E93B-43F7-912B-5E25C560A71D}"/>
          </ac:cxnSpMkLst>
        </pc:cxnChg>
      </pc:sldChg>
      <pc:sldChg chg="addSp modSp add">
        <pc:chgData name="Spencer Yue" userId="11816ad961b61298" providerId="LiveId" clId="{164F784B-236A-426D-8441-E4145A5FC0B3}" dt="2017-12-07T19:45:13.570" v="1848" actId="20577"/>
        <pc:sldMkLst>
          <pc:docMk/>
          <pc:sldMk cId="2540312733" sldId="261"/>
        </pc:sldMkLst>
        <pc:spChg chg="mod">
          <ac:chgData name="Spencer Yue" userId="11816ad961b61298" providerId="LiveId" clId="{164F784B-236A-426D-8441-E4145A5FC0B3}" dt="2017-12-07T19:31:55.498" v="1398" actId="20577"/>
          <ac:spMkLst>
            <pc:docMk/>
            <pc:sldMk cId="2540312733" sldId="261"/>
            <ac:spMk id="2" creationId="{08B5F534-AC0A-48A6-B326-183BADFB1A6B}"/>
          </ac:spMkLst>
        </pc:spChg>
        <pc:spChg chg="mod">
          <ac:chgData name="Spencer Yue" userId="11816ad961b61298" providerId="LiveId" clId="{164F784B-236A-426D-8441-E4145A5FC0B3}" dt="2017-12-07T19:45:13.570" v="1848" actId="20577"/>
          <ac:spMkLst>
            <pc:docMk/>
            <pc:sldMk cId="2540312733" sldId="261"/>
            <ac:spMk id="3" creationId="{E94AE41E-FBB2-4A53-A277-BA9536353B56}"/>
          </ac:spMkLst>
        </pc:spChg>
        <pc:grpChg chg="add mod">
          <ac:chgData name="Spencer Yue" userId="11816ad961b61298" providerId="LiveId" clId="{164F784B-236A-426D-8441-E4145A5FC0B3}" dt="2017-12-07T19:38:55.601" v="1656" actId="1076"/>
          <ac:grpSpMkLst>
            <pc:docMk/>
            <pc:sldMk cId="2540312733" sldId="261"/>
            <ac:grpSpMk id="20" creationId="{0CFA74B7-55C0-4A54-B658-CFF8C5D762D9}"/>
          </ac:grpSpMkLst>
        </pc:grpChg>
        <pc:grpChg chg="add mod">
          <ac:chgData name="Spencer Yue" userId="11816ad961b61298" providerId="LiveId" clId="{164F784B-236A-426D-8441-E4145A5FC0B3}" dt="2017-12-07T19:38:51.965" v="1655" actId="1076"/>
          <ac:grpSpMkLst>
            <pc:docMk/>
            <pc:sldMk cId="2540312733" sldId="261"/>
            <ac:grpSpMk id="22" creationId="{37C3459E-CAA7-4E70-9259-A26A5966A5EF}"/>
          </ac:grpSpMkLst>
        </pc:grpChg>
        <pc:picChg chg="add mod">
          <ac:chgData name="Spencer Yue" userId="11816ad961b61298" providerId="LiveId" clId="{164F784B-236A-426D-8441-E4145A5FC0B3}" dt="2017-12-07T19:35:58.737" v="1568" actId="1076"/>
          <ac:picMkLst>
            <pc:docMk/>
            <pc:sldMk cId="2540312733" sldId="261"/>
            <ac:picMk id="5" creationId="{D2A1E8F4-4BC4-47AA-B476-26F6EBBF3111}"/>
          </ac:picMkLst>
        </pc:picChg>
        <pc:picChg chg="add mod">
          <ac:chgData name="Spencer Yue" userId="11816ad961b61298" providerId="LiveId" clId="{164F784B-236A-426D-8441-E4145A5FC0B3}" dt="2017-12-07T19:36:06.408" v="1571" actId="1076"/>
          <ac:picMkLst>
            <pc:docMk/>
            <pc:sldMk cId="2540312733" sldId="261"/>
            <ac:picMk id="6" creationId="{D0233C75-FE4C-4A18-8D7C-FAEF5E57CD13}"/>
          </ac:picMkLst>
        </pc:picChg>
        <pc:picChg chg="add mod">
          <ac:chgData name="Spencer Yue" userId="11816ad961b61298" providerId="LiveId" clId="{164F784B-236A-426D-8441-E4145A5FC0B3}" dt="2017-12-07T19:38:08.023" v="1645" actId="1076"/>
          <ac:picMkLst>
            <pc:docMk/>
            <pc:sldMk cId="2540312733" sldId="261"/>
            <ac:picMk id="7" creationId="{59B3091F-21C8-4975-B9B2-2712C4821FFD}"/>
          </ac:picMkLst>
        </pc:picChg>
        <pc:picChg chg="add mod">
          <ac:chgData name="Spencer Yue" userId="11816ad961b61298" providerId="LiveId" clId="{164F784B-236A-426D-8441-E4145A5FC0B3}" dt="2017-12-07T19:35:58.737" v="1568" actId="1076"/>
          <ac:picMkLst>
            <pc:docMk/>
            <pc:sldMk cId="2540312733" sldId="261"/>
            <ac:picMk id="3074" creationId="{69799AC0-1378-40F9-BB4B-3BED2BB10292}"/>
          </ac:picMkLst>
        </pc:picChg>
        <pc:cxnChg chg="add mod">
          <ac:chgData name="Spencer Yue" userId="11816ad961b61298" providerId="LiveId" clId="{164F784B-236A-426D-8441-E4145A5FC0B3}" dt="2017-12-07T19:39:20.599" v="1660" actId="693"/>
          <ac:cxnSpMkLst>
            <pc:docMk/>
            <pc:sldMk cId="2540312733" sldId="261"/>
            <ac:cxnSpMk id="8" creationId="{2B33C8E6-F9F8-485E-98A0-8DF64A35DFB5}"/>
          </ac:cxnSpMkLst>
        </pc:cxnChg>
        <pc:cxnChg chg="add mod">
          <ac:chgData name="Spencer Yue" userId="11816ad961b61298" providerId="LiveId" clId="{164F784B-236A-426D-8441-E4145A5FC0B3}" dt="2017-12-07T19:37:55.042" v="1638" actId="164"/>
          <ac:cxnSpMkLst>
            <pc:docMk/>
            <pc:sldMk cId="2540312733" sldId="261"/>
            <ac:cxnSpMk id="11" creationId="{0D4E0DFD-7B24-4D6C-8938-F7B0B1BEE637}"/>
          </ac:cxnSpMkLst>
        </pc:cxnChg>
        <pc:cxnChg chg="add mod">
          <ac:chgData name="Spencer Yue" userId="11816ad961b61298" providerId="LiveId" clId="{164F784B-236A-426D-8441-E4145A5FC0B3}" dt="2017-12-07T19:37:55.042" v="1638" actId="164"/>
          <ac:cxnSpMkLst>
            <pc:docMk/>
            <pc:sldMk cId="2540312733" sldId="261"/>
            <ac:cxnSpMk id="13" creationId="{BD6E791B-1E74-4F3A-93C1-EC350F191D6D}"/>
          </ac:cxnSpMkLst>
        </pc:cxnChg>
        <pc:cxnChg chg="add mod">
          <ac:chgData name="Spencer Yue" userId="11816ad961b61298" providerId="LiveId" clId="{164F784B-236A-426D-8441-E4145A5FC0B3}" dt="2017-12-07T19:37:55.042" v="1638" actId="164"/>
          <ac:cxnSpMkLst>
            <pc:docMk/>
            <pc:sldMk cId="2540312733" sldId="261"/>
            <ac:cxnSpMk id="14" creationId="{A6BFAE44-CC5E-4831-B533-B4FD7794C5E6}"/>
          </ac:cxnSpMkLst>
        </pc:cxnChg>
      </pc:sldChg>
      <pc:sldChg chg="addSp delSp modSp">
        <pc:chgData name="Spencer Yue" userId="11816ad961b61298" providerId="LiveId" clId="{164F784B-236A-426D-8441-E4145A5FC0B3}" dt="2017-12-07T19:49:50.666" v="2022" actId="208"/>
        <pc:sldMkLst>
          <pc:docMk/>
          <pc:sldMk cId="3828161108" sldId="262"/>
        </pc:sldMkLst>
        <pc:spChg chg="mod">
          <ac:chgData name="Spencer Yue" userId="11816ad961b61298" providerId="LiveId" clId="{164F784B-236A-426D-8441-E4145A5FC0B3}" dt="2017-12-07T19:46:44.936" v="1963" actId="20577"/>
          <ac:spMkLst>
            <pc:docMk/>
            <pc:sldMk cId="3828161108" sldId="262"/>
            <ac:spMk id="3" creationId="{E94AE41E-FBB2-4A53-A277-BA9536353B56}"/>
          </ac:spMkLst>
        </pc:spChg>
        <pc:spChg chg="add mod">
          <ac:chgData name="Spencer Yue" userId="11816ad961b61298" providerId="LiveId" clId="{164F784B-236A-426D-8441-E4145A5FC0B3}" dt="2017-12-07T19:47:42.521" v="1970" actId="14100"/>
          <ac:spMkLst>
            <pc:docMk/>
            <pc:sldMk cId="3828161108" sldId="262"/>
            <ac:spMk id="10" creationId="{721B1558-C5D9-4A3B-851E-D651C62C5E1F}"/>
          </ac:spMkLst>
        </pc:spChg>
        <pc:spChg chg="add mod">
          <ac:chgData name="Spencer Yue" userId="11816ad961b61298" providerId="LiveId" clId="{164F784B-236A-426D-8441-E4145A5FC0B3}" dt="2017-12-07T19:48:27.376" v="1981" actId="1076"/>
          <ac:spMkLst>
            <pc:docMk/>
            <pc:sldMk cId="3828161108" sldId="262"/>
            <ac:spMk id="18" creationId="{E2D74E85-F78D-4955-9216-FD8BA1BA629B}"/>
          </ac:spMkLst>
        </pc:spChg>
        <pc:spChg chg="add mod">
          <ac:chgData name="Spencer Yue" userId="11816ad961b61298" providerId="LiveId" clId="{164F784B-236A-426D-8441-E4145A5FC0B3}" dt="2017-12-07T19:48:47.380" v="1985" actId="1076"/>
          <ac:spMkLst>
            <pc:docMk/>
            <pc:sldMk cId="3828161108" sldId="262"/>
            <ac:spMk id="19" creationId="{51FAC99F-E571-48F8-BC67-4CF199A49948}"/>
          </ac:spMkLst>
        </pc:spChg>
        <pc:spChg chg="add mod">
          <ac:chgData name="Spencer Yue" userId="11816ad961b61298" providerId="LiveId" clId="{164F784B-236A-426D-8441-E4145A5FC0B3}" dt="2017-12-07T19:47:52.441" v="1972" actId="1076"/>
          <ac:spMkLst>
            <pc:docMk/>
            <pc:sldMk cId="3828161108" sldId="262"/>
            <ac:spMk id="21" creationId="{08C1E3F4-C946-457B-8FDB-D6EAD0245FB2}"/>
          </ac:spMkLst>
        </pc:spChg>
        <pc:spChg chg="add mod">
          <ac:chgData name="Spencer Yue" userId="11816ad961b61298" providerId="LiveId" clId="{164F784B-236A-426D-8441-E4145A5FC0B3}" dt="2017-12-07T19:49:03.453" v="1994" actId="1038"/>
          <ac:spMkLst>
            <pc:docMk/>
            <pc:sldMk cId="3828161108" sldId="262"/>
            <ac:spMk id="27" creationId="{3148F4CD-455A-4EFD-8D78-09C60259F4FF}"/>
          </ac:spMkLst>
        </pc:spChg>
        <pc:spChg chg="add mod">
          <ac:chgData name="Spencer Yue" userId="11816ad961b61298" providerId="LiveId" clId="{164F784B-236A-426D-8441-E4145A5FC0B3}" dt="2017-12-07T19:49:41.953" v="2021"/>
          <ac:spMkLst>
            <pc:docMk/>
            <pc:sldMk cId="3828161108" sldId="262"/>
            <ac:spMk id="32" creationId="{AE6DC843-8C99-4F59-AD74-8D3B7B3127AA}"/>
          </ac:spMkLst>
        </pc:spChg>
        <pc:grpChg chg="del">
          <ac:chgData name="Spencer Yue" userId="11816ad961b61298" providerId="LiveId" clId="{164F784B-236A-426D-8441-E4145A5FC0B3}" dt="2017-12-07T19:43:07.363" v="1840" actId="478"/>
          <ac:grpSpMkLst>
            <pc:docMk/>
            <pc:sldMk cId="3828161108" sldId="262"/>
            <ac:grpSpMk id="20" creationId="{0CFA74B7-55C0-4A54-B658-CFF8C5D762D9}"/>
          </ac:grpSpMkLst>
        </pc:grpChg>
        <pc:grpChg chg="del">
          <ac:chgData name="Spencer Yue" userId="11816ad961b61298" providerId="LiveId" clId="{164F784B-236A-426D-8441-E4145A5FC0B3}" dt="2017-12-07T19:43:07.363" v="1840" actId="478"/>
          <ac:grpSpMkLst>
            <pc:docMk/>
            <pc:sldMk cId="3828161108" sldId="262"/>
            <ac:grpSpMk id="22" creationId="{37C3459E-CAA7-4E70-9259-A26A5966A5EF}"/>
          </ac:grpSpMkLst>
        </pc:grpChg>
        <pc:picChg chg="add del mod">
          <ac:chgData name="Spencer Yue" userId="11816ad961b61298" providerId="LiveId" clId="{164F784B-236A-426D-8441-E4145A5FC0B3}" dt="2017-12-07T19:43:34.763" v="1844"/>
          <ac:picMkLst>
            <pc:docMk/>
            <pc:sldMk cId="3828161108" sldId="262"/>
            <ac:picMk id="4" creationId="{3C2937C9-A3E4-44FE-BDE2-13AB845CBB4F}"/>
          </ac:picMkLst>
        </pc:picChg>
        <pc:picChg chg="del">
          <ac:chgData name="Spencer Yue" userId="11816ad961b61298" providerId="LiveId" clId="{164F784B-236A-426D-8441-E4145A5FC0B3}" dt="2017-12-07T19:43:07.363" v="1840" actId="478"/>
          <ac:picMkLst>
            <pc:docMk/>
            <pc:sldMk cId="3828161108" sldId="262"/>
            <ac:picMk id="5" creationId="{D2A1E8F4-4BC4-47AA-B476-26F6EBBF3111}"/>
          </ac:picMkLst>
        </pc:picChg>
        <pc:picChg chg="del">
          <ac:chgData name="Spencer Yue" userId="11816ad961b61298" providerId="LiveId" clId="{164F784B-236A-426D-8441-E4145A5FC0B3}" dt="2017-12-07T19:43:07.363" v="1840" actId="478"/>
          <ac:picMkLst>
            <pc:docMk/>
            <pc:sldMk cId="3828161108" sldId="262"/>
            <ac:picMk id="6" creationId="{D0233C75-FE4C-4A18-8D7C-FAEF5E57CD13}"/>
          </ac:picMkLst>
        </pc:picChg>
        <pc:picChg chg="del">
          <ac:chgData name="Spencer Yue" userId="11816ad961b61298" providerId="LiveId" clId="{164F784B-236A-426D-8441-E4145A5FC0B3}" dt="2017-12-07T19:43:07.363" v="1840" actId="478"/>
          <ac:picMkLst>
            <pc:docMk/>
            <pc:sldMk cId="3828161108" sldId="262"/>
            <ac:picMk id="7" creationId="{59B3091F-21C8-4975-B9B2-2712C4821FFD}"/>
          </ac:picMkLst>
        </pc:picChg>
        <pc:picChg chg="add mod">
          <ac:chgData name="Spencer Yue" userId="11816ad961b61298" providerId="LiveId" clId="{164F784B-236A-426D-8441-E4145A5FC0B3}" dt="2017-12-07T19:43:37.428" v="1846" actId="1076"/>
          <ac:picMkLst>
            <pc:docMk/>
            <pc:sldMk cId="3828161108" sldId="262"/>
            <ac:picMk id="9" creationId="{02B380E3-F1FE-495F-AFF2-EB9E072FD8E2}"/>
          </ac:picMkLst>
        </pc:picChg>
        <pc:picChg chg="del">
          <ac:chgData name="Spencer Yue" userId="11816ad961b61298" providerId="LiveId" clId="{164F784B-236A-426D-8441-E4145A5FC0B3}" dt="2017-12-07T19:43:07.363" v="1840" actId="478"/>
          <ac:picMkLst>
            <pc:docMk/>
            <pc:sldMk cId="3828161108" sldId="262"/>
            <ac:picMk id="3074" creationId="{69799AC0-1378-40F9-BB4B-3BED2BB10292}"/>
          </ac:picMkLst>
        </pc:picChg>
        <pc:cxnChg chg="del mod">
          <ac:chgData name="Spencer Yue" userId="11816ad961b61298" providerId="LiveId" clId="{164F784B-236A-426D-8441-E4145A5FC0B3}" dt="2017-12-07T19:43:07.363" v="1840" actId="478"/>
          <ac:cxnSpMkLst>
            <pc:docMk/>
            <pc:sldMk cId="3828161108" sldId="262"/>
            <ac:cxnSpMk id="8" creationId="{2B33C8E6-F9F8-485E-98A0-8DF64A35DFB5}"/>
          </ac:cxnSpMkLst>
        </pc:cxnChg>
        <pc:cxnChg chg="add mod">
          <ac:chgData name="Spencer Yue" userId="11816ad961b61298" providerId="LiveId" clId="{164F784B-236A-426D-8441-E4145A5FC0B3}" dt="2017-12-07T19:49:50.666" v="2022" actId="208"/>
          <ac:cxnSpMkLst>
            <pc:docMk/>
            <pc:sldMk cId="3828161108" sldId="262"/>
            <ac:cxnSpMk id="15" creationId="{783DABC0-541D-40AB-83F4-0F303110D5E0}"/>
          </ac:cxnSpMkLst>
        </pc:cxnChg>
        <pc:cxnChg chg="add mod">
          <ac:chgData name="Spencer Yue" userId="11816ad961b61298" providerId="LiveId" clId="{164F784B-236A-426D-8441-E4145A5FC0B3}" dt="2017-12-07T19:49:50.666" v="2022" actId="208"/>
          <ac:cxnSpMkLst>
            <pc:docMk/>
            <pc:sldMk cId="3828161108" sldId="262"/>
            <ac:cxnSpMk id="17" creationId="{8FFE8A7F-5369-4806-981D-8CDB7323133D}"/>
          </ac:cxnSpMkLst>
        </pc:cxnChg>
        <pc:cxnChg chg="add mod">
          <ac:chgData name="Spencer Yue" userId="11816ad961b61298" providerId="LiveId" clId="{164F784B-236A-426D-8441-E4145A5FC0B3}" dt="2017-12-07T19:49:09.817" v="1995" actId="11529"/>
          <ac:cxnSpMkLst>
            <pc:docMk/>
            <pc:sldMk cId="3828161108" sldId="262"/>
            <ac:cxnSpMk id="28" creationId="{97C118CF-9D3A-4A39-92AA-C393D22D0457}"/>
          </ac:cxnSpMkLst>
        </pc:cxnChg>
        <pc:cxnChg chg="add mod">
          <ac:chgData name="Spencer Yue" userId="11816ad961b61298" providerId="LiveId" clId="{164F784B-236A-426D-8441-E4145A5FC0B3}" dt="2017-12-07T19:49:15.246" v="1996" actId="11529"/>
          <ac:cxnSpMkLst>
            <pc:docMk/>
            <pc:sldMk cId="3828161108" sldId="262"/>
            <ac:cxnSpMk id="30" creationId="{9E47E046-1E2C-45BF-A146-BC269B8F2E67}"/>
          </ac:cxnSpMkLst>
        </pc:cxnChg>
      </pc:sldChg>
      <pc:sldChg chg="addSp modSp add">
        <pc:chgData name="Spencer Yue" userId="11816ad961b61298" providerId="LiveId" clId="{164F784B-236A-426D-8441-E4145A5FC0B3}" dt="2017-12-07T19:57:35.216" v="2602" actId="20577"/>
        <pc:sldMkLst>
          <pc:docMk/>
          <pc:sldMk cId="3415855697" sldId="263"/>
        </pc:sldMkLst>
        <pc:spChg chg="mod">
          <ac:chgData name="Spencer Yue" userId="11816ad961b61298" providerId="LiveId" clId="{164F784B-236A-426D-8441-E4145A5FC0B3}" dt="2017-12-07T19:50:03.491" v="2041" actId="20577"/>
          <ac:spMkLst>
            <pc:docMk/>
            <pc:sldMk cId="3415855697" sldId="263"/>
            <ac:spMk id="2" creationId="{CB699A77-4F61-4525-AEB5-772F97374423}"/>
          </ac:spMkLst>
        </pc:spChg>
        <pc:spChg chg="mod">
          <ac:chgData name="Spencer Yue" userId="11816ad961b61298" providerId="LiveId" clId="{164F784B-236A-426D-8441-E4145A5FC0B3}" dt="2017-12-07T19:51:09.395" v="2095" actId="1076"/>
          <ac:spMkLst>
            <pc:docMk/>
            <pc:sldMk cId="3415855697" sldId="263"/>
            <ac:spMk id="3" creationId="{A99D8C47-AA03-4D7F-BC99-184495F62E15}"/>
          </ac:spMkLst>
        </pc:spChg>
        <pc:spChg chg="add mod">
          <ac:chgData name="Spencer Yue" userId="11816ad961b61298" providerId="LiveId" clId="{164F784B-236A-426D-8441-E4145A5FC0B3}" dt="2017-12-07T19:51:57.290" v="2100" actId="208"/>
          <ac:spMkLst>
            <pc:docMk/>
            <pc:sldMk cId="3415855697" sldId="263"/>
            <ac:spMk id="5" creationId="{C6742CF2-AA34-48F1-99A8-777A6D3FB3CA}"/>
          </ac:spMkLst>
        </pc:spChg>
        <pc:spChg chg="add mod">
          <ac:chgData name="Spencer Yue" userId="11816ad961b61298" providerId="LiveId" clId="{164F784B-236A-426D-8441-E4145A5FC0B3}" dt="2017-12-07T19:52:41.837" v="2125" actId="1076"/>
          <ac:spMkLst>
            <pc:docMk/>
            <pc:sldMk cId="3415855697" sldId="263"/>
            <ac:spMk id="11" creationId="{7ABDCD4B-84D2-4AB1-B488-9AA9E16E2AF4}"/>
          </ac:spMkLst>
        </pc:spChg>
        <pc:spChg chg="add mod">
          <ac:chgData name="Spencer Yue" userId="11816ad961b61298" providerId="LiveId" clId="{164F784B-236A-426D-8441-E4145A5FC0B3}" dt="2017-12-07T19:57:35.216" v="2602" actId="20577"/>
          <ac:spMkLst>
            <pc:docMk/>
            <pc:sldMk cId="3415855697" sldId="263"/>
            <ac:spMk id="12" creationId="{4976A59E-6B9A-4D5A-8B95-4AFD4AA5CB00}"/>
          </ac:spMkLst>
        </pc:spChg>
        <pc:picChg chg="add mod">
          <ac:chgData name="Spencer Yue" userId="11816ad961b61298" providerId="LiveId" clId="{164F784B-236A-426D-8441-E4145A5FC0B3}" dt="2017-12-07T19:51:45.894" v="2097" actId="1076"/>
          <ac:picMkLst>
            <pc:docMk/>
            <pc:sldMk cId="3415855697" sldId="263"/>
            <ac:picMk id="4" creationId="{74A8E66C-B6CF-4588-98EC-77BB178BB517}"/>
          </ac:picMkLst>
        </pc:picChg>
        <pc:cxnChg chg="add mod">
          <ac:chgData name="Spencer Yue" userId="11816ad961b61298" providerId="LiveId" clId="{164F784B-236A-426D-8441-E4145A5FC0B3}" dt="2017-12-07T19:52:18.200" v="2103" actId="1582"/>
          <ac:cxnSpMkLst>
            <pc:docMk/>
            <pc:sldMk cId="3415855697" sldId="263"/>
            <ac:cxnSpMk id="7" creationId="{124DBE68-1419-4BF6-96A9-E1B2B16EB7DD}"/>
          </ac:cxnSpMkLst>
        </pc:cxnChg>
        <pc:cxnChg chg="add mod">
          <ac:chgData name="Spencer Yue" userId="11816ad961b61298" providerId="LiveId" clId="{164F784B-236A-426D-8441-E4145A5FC0B3}" dt="2017-12-07T19:52:27.997" v="2105" actId="1076"/>
          <ac:cxnSpMkLst>
            <pc:docMk/>
            <pc:sldMk cId="3415855697" sldId="263"/>
            <ac:cxnSpMk id="10" creationId="{8649134E-B09E-40C9-8202-63F3A23D5E9D}"/>
          </ac:cxnSpMkLst>
        </pc:cxnChg>
      </pc:sldChg>
      <pc:sldChg chg="addSp modSp add">
        <pc:chgData name="Spencer Yue" userId="11816ad961b61298" providerId="LiveId" clId="{164F784B-236A-426D-8441-E4145A5FC0B3}" dt="2017-12-07T20:09:33.514" v="3345" actId="403"/>
        <pc:sldMkLst>
          <pc:docMk/>
          <pc:sldMk cId="3298470019" sldId="264"/>
        </pc:sldMkLst>
        <pc:spChg chg="mod">
          <ac:chgData name="Spencer Yue" userId="11816ad961b61298" providerId="LiveId" clId="{164F784B-236A-426D-8441-E4145A5FC0B3}" dt="2017-12-07T19:58:12.732" v="2676" actId="20577"/>
          <ac:spMkLst>
            <pc:docMk/>
            <pc:sldMk cId="3298470019" sldId="264"/>
            <ac:spMk id="2" creationId="{06354B02-BBBD-41FB-A1B7-084D725AB175}"/>
          </ac:spMkLst>
        </pc:spChg>
        <pc:spChg chg="mod">
          <ac:chgData name="Spencer Yue" userId="11816ad961b61298" providerId="LiveId" clId="{164F784B-236A-426D-8441-E4145A5FC0B3}" dt="2017-12-07T20:09:33.514" v="3345" actId="403"/>
          <ac:spMkLst>
            <pc:docMk/>
            <pc:sldMk cId="3298470019" sldId="264"/>
            <ac:spMk id="3" creationId="{A2C25A54-94F5-48DD-B95E-8788AD372CDA}"/>
          </ac:spMkLst>
        </pc:spChg>
        <pc:picChg chg="add mod">
          <ac:chgData name="Spencer Yue" userId="11816ad961b61298" providerId="LiveId" clId="{164F784B-236A-426D-8441-E4145A5FC0B3}" dt="2017-12-07T20:07:13.221" v="3254" actId="1076"/>
          <ac:picMkLst>
            <pc:docMk/>
            <pc:sldMk cId="3298470019" sldId="264"/>
            <ac:picMk id="4" creationId="{19DEBB14-B794-4078-8F2B-570C6E750679}"/>
          </ac:picMkLst>
        </pc:picChg>
      </pc:sldChg>
      <pc:sldChg chg="modSp add">
        <pc:chgData name="Spencer Yue" userId="11816ad961b61298" providerId="LiveId" clId="{164F784B-236A-426D-8441-E4145A5FC0B3}" dt="2017-12-07T20:19:53.966" v="3576"/>
        <pc:sldMkLst>
          <pc:docMk/>
          <pc:sldMk cId="2741616372" sldId="265"/>
        </pc:sldMkLst>
        <pc:spChg chg="mod">
          <ac:chgData name="Spencer Yue" userId="11816ad961b61298" providerId="LiveId" clId="{164F784B-236A-426D-8441-E4145A5FC0B3}" dt="2017-12-07T20:11:01.375" v="3372" actId="20577"/>
          <ac:spMkLst>
            <pc:docMk/>
            <pc:sldMk cId="2741616372" sldId="265"/>
            <ac:spMk id="2" creationId="{671BA7C5-AFF3-4146-95A0-CFD7CEE05749}"/>
          </ac:spMkLst>
        </pc:spChg>
        <pc:spChg chg="mod">
          <ac:chgData name="Spencer Yue" userId="11816ad961b61298" providerId="LiveId" clId="{164F784B-236A-426D-8441-E4145A5FC0B3}" dt="2017-12-07T20:19:53.966" v="3576"/>
          <ac:spMkLst>
            <pc:docMk/>
            <pc:sldMk cId="2741616372" sldId="265"/>
            <ac:spMk id="3" creationId="{8D8F3DFF-C41D-4BA5-933F-AE20F79097EF}"/>
          </ac:spMkLst>
        </pc:spChg>
      </pc:sldChg>
      <pc:sldChg chg="delSp modSp add">
        <pc:chgData name="Spencer Yue" userId="11816ad961b61298" providerId="LiveId" clId="{164F784B-236A-426D-8441-E4145A5FC0B3}" dt="2017-12-07T20:22:31.427" v="3586" actId="1076"/>
        <pc:sldMkLst>
          <pc:docMk/>
          <pc:sldMk cId="883176989" sldId="266"/>
        </pc:sldMkLst>
        <pc:spChg chg="del">
          <ac:chgData name="Spencer Yue" userId="11816ad961b61298" providerId="LiveId" clId="{164F784B-236A-426D-8441-E4145A5FC0B3}" dt="2017-12-07T20:22:27.259" v="3585" actId="478"/>
          <ac:spMkLst>
            <pc:docMk/>
            <pc:sldMk cId="883176989" sldId="266"/>
            <ac:spMk id="2" creationId="{75C57EA4-A4C6-462C-9336-EF610C90EB21}"/>
          </ac:spMkLst>
        </pc:spChg>
        <pc:spChg chg="mod">
          <ac:chgData name="Spencer Yue" userId="11816ad961b61298" providerId="LiveId" clId="{164F784B-236A-426D-8441-E4145A5FC0B3}" dt="2017-12-07T20:22:31.427" v="3586" actId="1076"/>
          <ac:spMkLst>
            <pc:docMk/>
            <pc:sldMk cId="883176989" sldId="266"/>
            <ac:spMk id="3" creationId="{B003F11D-F670-45C9-B43E-F9A54165922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88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16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82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4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76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1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5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3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1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0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0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2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4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81E8B8-EE43-4D1C-A537-CDC758E120A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6DB1E5-B10B-4E49-8760-5AEFB80E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penceryue.github.io/videoma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5110-FA15-4AE3-B48C-C578109B6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Eulerian Video Magnification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59544-74FA-4E77-A1A5-2B500AB251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600" dirty="0"/>
          </a:p>
          <a:p>
            <a:r>
              <a:rPr lang="en-US" dirty="0"/>
              <a:t>Revealing subtle changes in color and motion</a:t>
            </a:r>
          </a:p>
          <a:p>
            <a:endParaRPr lang="en-US" sz="800" dirty="0"/>
          </a:p>
          <a:p>
            <a:r>
              <a:rPr lang="en-US" dirty="0"/>
              <a:t>Spencer </a:t>
            </a:r>
            <a:r>
              <a:rPr lang="en-US" dirty="0" err="1"/>
              <a:t>yue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5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A7C5-AFF3-4146-95A0-CFD7CEE0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FILTER: IIR and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3DFF-C41D-4BA5-933F-AE20F7909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Difference of Exponential IIR Filters gives simple band-pass filter</a:t>
            </a:r>
          </a:p>
          <a:p>
            <a:pPr lvl="1"/>
            <a:r>
              <a:rPr lang="en-US" sz="2000" dirty="0"/>
              <a:t>Update formula:</a:t>
            </a:r>
            <a:br>
              <a:rPr lang="en-US" sz="2000" dirty="0"/>
            </a:br>
            <a:r>
              <a:rPr lang="en-US" sz="2000" dirty="0"/>
              <a:t>y[n] = decay * y[n-1] + (1 - decay) * x[n]</a:t>
            </a:r>
          </a:p>
          <a:p>
            <a:pPr lvl="1"/>
            <a:r>
              <a:rPr lang="en-US" sz="2000" dirty="0"/>
              <a:t>For motion amplification</a:t>
            </a:r>
          </a:p>
          <a:p>
            <a:r>
              <a:rPr lang="en-US" sz="2200" dirty="0"/>
              <a:t>DCT ideal filter</a:t>
            </a:r>
          </a:p>
          <a:p>
            <a:pPr lvl="1"/>
            <a:r>
              <a:rPr lang="en-US" sz="2000" dirty="0"/>
              <a:t>Keep 2 seconds of input (~60 frames)</a:t>
            </a:r>
          </a:p>
          <a:p>
            <a:pPr lvl="1"/>
            <a:r>
              <a:rPr lang="en-US" sz="2000" dirty="0"/>
              <a:t>For color amplification</a:t>
            </a:r>
          </a:p>
        </p:txBody>
      </p:sp>
    </p:spTree>
    <p:extLst>
      <p:ext uri="{BB962C8B-B14F-4D97-AF65-F5344CB8AC3E}">
        <p14:creationId xmlns:p14="http://schemas.microsoft.com/office/powerpoint/2010/main" val="274161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3F11D-F670-45C9-B43E-F9A54165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444" y="1807019"/>
            <a:ext cx="10131425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https://spenceryue.github.io/videomag/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317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3B54-572F-484E-A614-BD73425C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B30F-44AE-4962-BD0B-C6FCA20F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baby-iir-r1-0.4-r2-0.05-alpha-10-lambda_c-16-chromAtn-0.1">
            <a:hlinkClick r:id="" action="ppaction://media"/>
            <a:extLst>
              <a:ext uri="{FF2B5EF4-FFF2-40B4-BE49-F238E27FC236}">
                <a16:creationId xmlns:a16="http://schemas.microsoft.com/office/drawing/2014/main" id="{6C6862EE-EA28-4C1F-AF62-54B113322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1736" y="2142067"/>
            <a:ext cx="5224463" cy="2960688"/>
          </a:xfrm>
          <a:prstGeom prst="rect">
            <a:avLst/>
          </a:prstGeom>
        </p:spPr>
      </p:pic>
      <p:pic>
        <p:nvPicPr>
          <p:cNvPr id="6" name="baby">
            <a:hlinkClick r:id="" action="ppaction://media"/>
            <a:extLst>
              <a:ext uri="{FF2B5EF4-FFF2-40B4-BE49-F238E27FC236}">
                <a16:creationId xmlns:a16="http://schemas.microsoft.com/office/drawing/2014/main" id="{1A423F76-28CE-4ECD-8948-D4C04D4311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1" y="2142067"/>
            <a:ext cx="5224463" cy="29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3B54-572F-484E-A614-BD73425C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B30F-44AE-4962-BD0B-C6FCA20F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face-ideal-from-0.83333-to-1-alpha-50-level-4-chromAtn-1">
            <a:hlinkClick r:id="" action="ppaction://media"/>
            <a:extLst>
              <a:ext uri="{FF2B5EF4-FFF2-40B4-BE49-F238E27FC236}">
                <a16:creationId xmlns:a16="http://schemas.microsoft.com/office/drawing/2014/main" id="{A8C91CF7-A438-4FB6-BC17-E40DEBE6ED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2390" y="2142067"/>
            <a:ext cx="2873375" cy="3222625"/>
          </a:xfrm>
          <a:prstGeom prst="rect">
            <a:avLst/>
          </a:prstGeom>
        </p:spPr>
      </p:pic>
      <p:pic>
        <p:nvPicPr>
          <p:cNvPr id="7" name="face">
            <a:hlinkClick r:id="" action="ppaction://media"/>
            <a:extLst>
              <a:ext uri="{FF2B5EF4-FFF2-40B4-BE49-F238E27FC236}">
                <a16:creationId xmlns:a16="http://schemas.microsoft.com/office/drawing/2014/main" id="{CD922889-EF67-44F8-8694-891853FD56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7408" y="2142067"/>
            <a:ext cx="2873375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790C-4735-4D5B-AD31-ADE0BCD1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breakdown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AD516B-1383-44EC-86CF-4ADD1B202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980" y="1699794"/>
            <a:ext cx="10131425" cy="542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E957F-AB88-4E26-A0C4-06120A87596F}"/>
              </a:ext>
            </a:extLst>
          </p:cNvPr>
          <p:cNvSpPr txBox="1"/>
          <p:nvPr/>
        </p:nvSpPr>
        <p:spPr>
          <a:xfrm>
            <a:off x="699025" y="3042948"/>
            <a:ext cx="43291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Javascript</a:t>
            </a:r>
            <a:r>
              <a:rPr lang="en-US" sz="2000" dirty="0"/>
              <a:t> for UI controls and “glue”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 for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Compiled to </a:t>
            </a:r>
            <a:r>
              <a:rPr lang="en-US" sz="2000" dirty="0" err="1"/>
              <a:t>WebAssembly</a:t>
            </a:r>
            <a:br>
              <a:rPr lang="en-US" sz="2000" dirty="0"/>
            </a:br>
            <a:r>
              <a:rPr lang="en-US" sz="2000" dirty="0"/>
              <a:t>(can run in browser)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028" name="Picture 4" descr="Image result for python">
            <a:extLst>
              <a:ext uri="{FF2B5EF4-FFF2-40B4-BE49-F238E27FC236}">
                <a16:creationId xmlns:a16="http://schemas.microsoft.com/office/drawing/2014/main" id="{52154538-C0AE-4699-B4FE-FD920644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41" y="4815518"/>
            <a:ext cx="900942" cy="90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Image result for css">
            <a:extLst>
              <a:ext uri="{FF2B5EF4-FFF2-40B4-BE49-F238E27FC236}">
                <a16:creationId xmlns:a16="http://schemas.microsoft.com/office/drawing/2014/main" id="{99D02581-6645-4952-94E4-B8D46D0007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2" descr="Image result for css">
            <a:extLst>
              <a:ext uri="{FF2B5EF4-FFF2-40B4-BE49-F238E27FC236}">
                <a16:creationId xmlns:a16="http://schemas.microsoft.com/office/drawing/2014/main" id="{C478BD23-D564-4F23-A2BC-152B028704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 descr="Related image">
            <a:extLst>
              <a:ext uri="{FF2B5EF4-FFF2-40B4-BE49-F238E27FC236}">
                <a16:creationId xmlns:a16="http://schemas.microsoft.com/office/drawing/2014/main" id="{CD1F15B6-0F53-4CE3-BD86-E89AC3185D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Image result for javascript">
            <a:extLst>
              <a:ext uri="{FF2B5EF4-FFF2-40B4-BE49-F238E27FC236}">
                <a16:creationId xmlns:a16="http://schemas.microsoft.com/office/drawing/2014/main" id="{830548D9-A489-400A-8771-0E340FD8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168" y="3054759"/>
            <a:ext cx="2147239" cy="214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E86431C-31C7-4631-828E-6E47830409B8}"/>
              </a:ext>
            </a:extLst>
          </p:cNvPr>
          <p:cNvGrpSpPr/>
          <p:nvPr/>
        </p:nvGrpSpPr>
        <p:grpSpPr>
          <a:xfrm>
            <a:off x="7493439" y="5046437"/>
            <a:ext cx="2603597" cy="1477328"/>
            <a:chOff x="2785948" y="4990623"/>
            <a:chExt cx="2603597" cy="1477328"/>
          </a:xfrm>
        </p:grpSpPr>
        <p:pic>
          <p:nvPicPr>
            <p:cNvPr id="1032" name="Picture 8" descr="Image result for html">
              <a:extLst>
                <a:ext uri="{FF2B5EF4-FFF2-40B4-BE49-F238E27FC236}">
                  <a16:creationId xmlns:a16="http://schemas.microsoft.com/office/drawing/2014/main" id="{7FC27E0B-AEB3-4061-8AD2-6D96357E8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7747" y="5210175"/>
              <a:ext cx="1038225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Related image">
              <a:extLst>
                <a:ext uri="{FF2B5EF4-FFF2-40B4-BE49-F238E27FC236}">
                  <a16:creationId xmlns:a16="http://schemas.microsoft.com/office/drawing/2014/main" id="{1BBEDEF1-6F23-4106-AC5E-96F911300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041" y="5210175"/>
              <a:ext cx="1038225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499971-B0A2-4FAE-BD42-2DC1A4B7BB1D}"/>
                </a:ext>
              </a:extLst>
            </p:cNvPr>
            <p:cNvSpPr/>
            <p:nvPr/>
          </p:nvSpPr>
          <p:spPr>
            <a:xfrm>
              <a:off x="2785948" y="4990623"/>
              <a:ext cx="2603597" cy="1477328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4D5383-76D3-45C8-9CDC-1E7056C7EB13}"/>
              </a:ext>
            </a:extLst>
          </p:cNvPr>
          <p:cNvGrpSpPr/>
          <p:nvPr/>
        </p:nvGrpSpPr>
        <p:grpSpPr>
          <a:xfrm>
            <a:off x="985020" y="4999394"/>
            <a:ext cx="3883675" cy="1571414"/>
            <a:chOff x="6905316" y="4961602"/>
            <a:chExt cx="4584015" cy="18294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ABFCB7-5CB4-47CF-8570-AD7F03097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70696" y="5425523"/>
              <a:ext cx="1454528" cy="7991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030" name="Picture 6" descr="Image result for c language">
              <a:extLst>
                <a:ext uri="{FF2B5EF4-FFF2-40B4-BE49-F238E27FC236}">
                  <a16:creationId xmlns:a16="http://schemas.microsoft.com/office/drawing/2014/main" id="{FC55DAE2-D1A0-403E-8C44-389CE3DBD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5316" y="5015567"/>
              <a:ext cx="1619058" cy="161905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0F8A43-A3C2-4C17-B53C-B870E0C03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1331" y="5825096"/>
              <a:ext cx="851677" cy="2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8503910-37F2-404F-AF89-9A03AC0BA31F}"/>
                </a:ext>
              </a:extLst>
            </p:cNvPr>
            <p:cNvSpPr/>
            <p:nvPr/>
          </p:nvSpPr>
          <p:spPr>
            <a:xfrm>
              <a:off x="6905316" y="4961602"/>
              <a:ext cx="4584015" cy="1829441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B7D126-6DDC-46BB-9C45-918271F0E625}"/>
              </a:ext>
            </a:extLst>
          </p:cNvPr>
          <p:cNvCxnSpPr>
            <a:cxnSpLocks/>
          </p:cNvCxnSpPr>
          <p:nvPr/>
        </p:nvCxnSpPr>
        <p:spPr>
          <a:xfrm flipH="1" flipV="1">
            <a:off x="7081491" y="5095511"/>
            <a:ext cx="481360" cy="39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D34CAA-76A0-442D-9987-25D4FD576463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10097036" y="5446026"/>
            <a:ext cx="617012" cy="33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37507B-C20C-4884-B98D-325BCD77A53D}"/>
              </a:ext>
            </a:extLst>
          </p:cNvPr>
          <p:cNvCxnSpPr>
            <a:cxnSpLocks/>
          </p:cNvCxnSpPr>
          <p:nvPr/>
        </p:nvCxnSpPr>
        <p:spPr>
          <a:xfrm flipV="1">
            <a:off x="4694244" y="5158206"/>
            <a:ext cx="465136" cy="27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EDD7F1-22C7-4B55-8A17-3D222189DB11}"/>
              </a:ext>
            </a:extLst>
          </p:cNvPr>
          <p:cNvSpPr txBox="1"/>
          <p:nvPr/>
        </p:nvSpPr>
        <p:spPr>
          <a:xfrm>
            <a:off x="7282232" y="3009077"/>
            <a:ext cx="36226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Python web server for local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HTML and CSS for front end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198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F0A9-5A8B-49D8-93EA-02F92CE00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Tool: Web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1A10-DA3A-41B0-B10F-C61FA3BD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sz="2000" dirty="0"/>
              <a:t>New Web standard: run assembly-like code in browser at near native speeds</a:t>
            </a:r>
          </a:p>
          <a:p>
            <a:endParaRPr lang="en-US" sz="2000" dirty="0"/>
          </a:p>
          <a:p>
            <a:r>
              <a:rPr lang="en-US" sz="2000" dirty="0"/>
              <a:t>Uses a single large </a:t>
            </a:r>
            <a:r>
              <a:rPr lang="en-US" sz="2000" dirty="0" err="1"/>
              <a:t>Javascript</a:t>
            </a:r>
            <a:r>
              <a:rPr lang="en-US" sz="2000" dirty="0"/>
              <a:t> </a:t>
            </a:r>
            <a:r>
              <a:rPr lang="en-US" sz="2000" dirty="0" err="1"/>
              <a:t>TypedArray</a:t>
            </a:r>
            <a:r>
              <a:rPr lang="en-US" sz="2000" dirty="0"/>
              <a:t> to represent memory (program’s heap)</a:t>
            </a:r>
          </a:p>
          <a:p>
            <a:endParaRPr lang="en-US" sz="2000" dirty="0"/>
          </a:p>
          <a:p>
            <a:r>
              <a:rPr lang="en-US" sz="2000" dirty="0"/>
              <a:t>Compile to Web Assembly from any LLVM supported language (e.g. C, C++)</a:t>
            </a:r>
          </a:p>
          <a:p>
            <a:endParaRPr lang="en-US" sz="2000" dirty="0"/>
          </a:p>
          <a:p>
            <a:r>
              <a:rPr lang="en-US" sz="2000" dirty="0" err="1"/>
              <a:t>Emscripten</a:t>
            </a:r>
            <a:r>
              <a:rPr lang="en-US" sz="2000" dirty="0"/>
              <a:t> (hook-on to LLVM) does the translation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52F98-CBE1-406A-9E9E-4A485957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00" y="5378989"/>
            <a:ext cx="3691978" cy="928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6" descr="Image result for c language">
            <a:extLst>
              <a:ext uri="{FF2B5EF4-FFF2-40B4-BE49-F238E27FC236}">
                <a16:creationId xmlns:a16="http://schemas.microsoft.com/office/drawing/2014/main" id="{359A0085-C832-44D5-9E1A-72489A93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36" y="5172048"/>
            <a:ext cx="1371700" cy="1390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DD31F-70DD-49C0-A4D3-927B5FD01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24" y="5378989"/>
            <a:ext cx="1645909" cy="916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65DA9B-E93B-43F7-912B-5E25C560A71D}"/>
              </a:ext>
            </a:extLst>
          </p:cNvPr>
          <p:cNvCxnSpPr/>
          <p:nvPr/>
        </p:nvCxnSpPr>
        <p:spPr>
          <a:xfrm>
            <a:off x="8251200" y="5868000"/>
            <a:ext cx="132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DE2A94-119F-4336-8477-DCA3B4AA7746}"/>
              </a:ext>
            </a:extLst>
          </p:cNvPr>
          <p:cNvSpPr txBox="1"/>
          <p:nvPr/>
        </p:nvSpPr>
        <p:spPr>
          <a:xfrm>
            <a:off x="9716373" y="5396220"/>
            <a:ext cx="1961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Real time algorithm</a:t>
            </a:r>
          </a:p>
        </p:txBody>
      </p:sp>
    </p:spTree>
    <p:extLst>
      <p:ext uri="{BB962C8B-B14F-4D97-AF65-F5344CB8AC3E}">
        <p14:creationId xmlns:p14="http://schemas.microsoft.com/office/powerpoint/2010/main" val="335737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F534-AC0A-48A6-B326-183BADFB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AE41E-FBB2-4A53-A277-BA9536353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58" y="1786158"/>
            <a:ext cx="10131425" cy="1068803"/>
          </a:xfrm>
        </p:spPr>
        <p:txBody>
          <a:bodyPr>
            <a:normAutofit/>
          </a:bodyPr>
          <a:lstStyle/>
          <a:p>
            <a:r>
              <a:rPr lang="en-US" sz="2400" dirty="0"/>
              <a:t>IDEA: Increase the magnitude of translations of a cosine wave over time (i.e. increase the phase shift)</a:t>
            </a:r>
          </a:p>
        </p:txBody>
      </p:sp>
      <p:pic>
        <p:nvPicPr>
          <p:cNvPr id="3074" name="Picture 2" descr="Image result for sine wave transparent background">
            <a:extLst>
              <a:ext uri="{FF2B5EF4-FFF2-40B4-BE49-F238E27FC236}">
                <a16:creationId xmlns:a16="http://schemas.microsoft.com/office/drawing/2014/main" id="{69799AC0-1378-40F9-BB4B-3BED2BB1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6" y="3051994"/>
            <a:ext cx="4504800" cy="33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sine wave transparent background">
            <a:extLst>
              <a:ext uri="{FF2B5EF4-FFF2-40B4-BE49-F238E27FC236}">
                <a16:creationId xmlns:a16="http://schemas.microsoft.com/office/drawing/2014/main" id="{D2A1E8F4-4BC4-47AA-B476-26F6EBBF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09" y="3051994"/>
            <a:ext cx="4504800" cy="33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ine wave transparent background">
            <a:extLst>
              <a:ext uri="{FF2B5EF4-FFF2-40B4-BE49-F238E27FC236}">
                <a16:creationId xmlns:a16="http://schemas.microsoft.com/office/drawing/2014/main" id="{D0233C75-FE4C-4A18-8D7C-FAEF5E57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29" y="3051994"/>
            <a:ext cx="4504800" cy="33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ine wave transparent background">
            <a:extLst>
              <a:ext uri="{FF2B5EF4-FFF2-40B4-BE49-F238E27FC236}">
                <a16:creationId xmlns:a16="http://schemas.microsoft.com/office/drawing/2014/main" id="{59B3091F-21C8-4975-B9B2-2712C482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93" y="3051994"/>
            <a:ext cx="4504800" cy="33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3C8E6-F9F8-485E-98A0-8DF64A35DFB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026209" y="4741294"/>
            <a:ext cx="152812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A74B7-55C0-4A54-B658-CFF8C5D762D9}"/>
              </a:ext>
            </a:extLst>
          </p:cNvPr>
          <p:cNvGrpSpPr/>
          <p:nvPr/>
        </p:nvGrpSpPr>
        <p:grpSpPr>
          <a:xfrm>
            <a:off x="7412923" y="3025978"/>
            <a:ext cx="647990" cy="647331"/>
            <a:chOff x="7454804" y="4264873"/>
            <a:chExt cx="647990" cy="160720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D4E0DFD-7B24-4D6C-8938-F7B0B1BEE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804" y="4264873"/>
              <a:ext cx="0" cy="160720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6E791B-1E74-4F3A-93C1-EC350F191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2794" y="4264873"/>
              <a:ext cx="0" cy="154261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BFAE44-CC5E-4831-B533-B4FD7794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804" y="4264873"/>
              <a:ext cx="64799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C3459E-CAA7-4E70-9259-A26A5966A5EF}"/>
              </a:ext>
            </a:extLst>
          </p:cNvPr>
          <p:cNvGrpSpPr/>
          <p:nvPr/>
        </p:nvGrpSpPr>
        <p:grpSpPr>
          <a:xfrm>
            <a:off x="1248285" y="3051994"/>
            <a:ext cx="154721" cy="647331"/>
            <a:chOff x="7454804" y="4264873"/>
            <a:chExt cx="647990" cy="160720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B2C942-DAB5-42A8-BAF1-63DE4EC21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804" y="4264873"/>
              <a:ext cx="0" cy="160720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E0D1B7-1407-48BC-A67E-614E30F27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2794" y="4264873"/>
              <a:ext cx="0" cy="154261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EA68E1-CDD5-4B3F-8E8B-90392AF6A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4804" y="4264873"/>
              <a:ext cx="64799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31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F534-AC0A-48A6-B326-183BADFB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AE41E-FBB2-4A53-A277-BA9536353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58" y="1786158"/>
            <a:ext cx="10131425" cy="106880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KEY: Small-angle approximation, cosine angle-addition formula, and first-order Taylor approximation imply adding +</a:t>
            </a:r>
            <a:r>
              <a:rPr lang="el-GR" sz="2400" dirty="0"/>
              <a:t>θ</a:t>
            </a:r>
            <a:r>
              <a:rPr lang="en-US" sz="2400" dirty="0"/>
              <a:t> is close to phase-shifting by +</a:t>
            </a:r>
            <a:r>
              <a:rPr lang="el-GR" sz="2400" dirty="0"/>
              <a:t>θ</a:t>
            </a:r>
            <a:r>
              <a:rPr lang="en-US" sz="2400" dirty="0"/>
              <a:t> times the first derivative.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380E3-F1FE-495F-AFF2-EB9E072FD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3429000"/>
            <a:ext cx="6334125" cy="5715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21B1558-C5D9-4A3B-851E-D651C62C5E1F}"/>
              </a:ext>
            </a:extLst>
          </p:cNvPr>
          <p:cNvSpPr/>
          <p:nvPr/>
        </p:nvSpPr>
        <p:spPr>
          <a:xfrm>
            <a:off x="7231438" y="3357453"/>
            <a:ext cx="818162" cy="73291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C1E3F4-C946-457B-8FDB-D6EAD0245FB2}"/>
              </a:ext>
            </a:extLst>
          </p:cNvPr>
          <p:cNvSpPr/>
          <p:nvPr/>
        </p:nvSpPr>
        <p:spPr>
          <a:xfrm>
            <a:off x="4262026" y="3336511"/>
            <a:ext cx="818162" cy="73291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3DABC0-541D-40AB-83F4-0F303110D5E0}"/>
              </a:ext>
            </a:extLst>
          </p:cNvPr>
          <p:cNvCxnSpPr>
            <a:endCxn id="21" idx="4"/>
          </p:cNvCxnSpPr>
          <p:nvPr/>
        </p:nvCxnSpPr>
        <p:spPr>
          <a:xfrm flipH="1" flipV="1">
            <a:off x="4671107" y="4069426"/>
            <a:ext cx="689650" cy="9772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FE8A7F-5369-4806-981D-8CDB7323133D}"/>
              </a:ext>
            </a:extLst>
          </p:cNvPr>
          <p:cNvCxnSpPr>
            <a:endCxn id="10" idx="3"/>
          </p:cNvCxnSpPr>
          <p:nvPr/>
        </p:nvCxnSpPr>
        <p:spPr>
          <a:xfrm flipV="1">
            <a:off x="5342094" y="3983035"/>
            <a:ext cx="2009161" cy="10845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D74E85-F78D-4955-9216-FD8BA1BA629B}"/>
              </a:ext>
            </a:extLst>
          </p:cNvPr>
          <p:cNvSpPr txBox="1"/>
          <p:nvPr/>
        </p:nvSpPr>
        <p:spPr>
          <a:xfrm>
            <a:off x="5179273" y="5046650"/>
            <a:ext cx="68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θ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FAC99F-E571-48F8-BC67-4CF199A49948}"/>
              </a:ext>
            </a:extLst>
          </p:cNvPr>
          <p:cNvSpPr/>
          <p:nvPr/>
        </p:nvSpPr>
        <p:spPr>
          <a:xfrm>
            <a:off x="4924785" y="3330843"/>
            <a:ext cx="993507" cy="767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48F4CD-455A-4EFD-8D78-09C60259F4FF}"/>
              </a:ext>
            </a:extLst>
          </p:cNvPr>
          <p:cNvSpPr/>
          <p:nvPr/>
        </p:nvSpPr>
        <p:spPr>
          <a:xfrm>
            <a:off x="3929885" y="3521485"/>
            <a:ext cx="366247" cy="362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C118CF-9D3A-4A39-92AA-C393D22D0457}"/>
              </a:ext>
            </a:extLst>
          </p:cNvPr>
          <p:cNvCxnSpPr>
            <a:endCxn id="19" idx="3"/>
          </p:cNvCxnSpPr>
          <p:nvPr/>
        </p:nvCxnSpPr>
        <p:spPr>
          <a:xfrm flipV="1">
            <a:off x="4174131" y="3986212"/>
            <a:ext cx="896150" cy="106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47E046-1E2C-45BF-A146-BC269B8F2E67}"/>
              </a:ext>
            </a:extLst>
          </p:cNvPr>
          <p:cNvCxnSpPr/>
          <p:nvPr/>
        </p:nvCxnSpPr>
        <p:spPr>
          <a:xfrm flipH="1" flipV="1">
            <a:off x="4113008" y="3884450"/>
            <a:ext cx="32323" cy="11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6DC843-8C99-4F59-AD74-8D3B7B3127AA}"/>
              </a:ext>
            </a:extLst>
          </p:cNvPr>
          <p:cNvSpPr txBox="1"/>
          <p:nvPr/>
        </p:nvSpPr>
        <p:spPr>
          <a:xfrm>
            <a:off x="2748074" y="5092976"/>
            <a:ext cx="3347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First derivative</a:t>
            </a:r>
          </a:p>
        </p:txBody>
      </p:sp>
    </p:spTree>
    <p:extLst>
      <p:ext uri="{BB962C8B-B14F-4D97-AF65-F5344CB8AC3E}">
        <p14:creationId xmlns:p14="http://schemas.microsoft.com/office/powerpoint/2010/main" val="382816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9A77-4F61-4525-AEB5-772F9737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8C47-AA03-4D7F-BC99-184495F6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0981"/>
            <a:ext cx="10131425" cy="83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LAST PIECE: band-pass filtered signal approximates the first derivative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8E66C-B6CF-4588-98EC-77BB178B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62" y="2659439"/>
            <a:ext cx="5172075" cy="10191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742CF2-AA34-48F1-99A8-777A6D3FB3CA}"/>
              </a:ext>
            </a:extLst>
          </p:cNvPr>
          <p:cNvSpPr/>
          <p:nvPr/>
        </p:nvSpPr>
        <p:spPr>
          <a:xfrm>
            <a:off x="4341600" y="2793600"/>
            <a:ext cx="705600" cy="72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4DBE68-1419-4BF6-96A9-E1B2B16EB7DD}"/>
              </a:ext>
            </a:extLst>
          </p:cNvPr>
          <p:cNvCxnSpPr>
            <a:cxnSpLocks/>
            <a:stCxn id="5" idx="3"/>
            <a:endCxn id="5" idx="7"/>
          </p:cNvCxnSpPr>
          <p:nvPr/>
        </p:nvCxnSpPr>
        <p:spPr>
          <a:xfrm flipV="1">
            <a:off x="4444933" y="2900096"/>
            <a:ext cx="498934" cy="5142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49134E-B09E-40C9-8202-63F3A23D5E9D}"/>
              </a:ext>
            </a:extLst>
          </p:cNvPr>
          <p:cNvCxnSpPr/>
          <p:nvPr/>
        </p:nvCxnSpPr>
        <p:spPr>
          <a:xfrm flipV="1">
            <a:off x="4662742" y="3520800"/>
            <a:ext cx="0" cy="58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BDCD4B-84D2-4AB1-B488-9AA9E16E2AF4}"/>
              </a:ext>
            </a:extLst>
          </p:cNvPr>
          <p:cNvSpPr txBox="1"/>
          <p:nvPr/>
        </p:nvSpPr>
        <p:spPr>
          <a:xfrm>
            <a:off x="3786092" y="4113104"/>
            <a:ext cx="175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is filtered 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76A59E-6B9A-4D5A-8B95-4AFD4AA5CB00}"/>
              </a:ext>
            </a:extLst>
          </p:cNvPr>
          <p:cNvSpPr/>
          <p:nvPr/>
        </p:nvSpPr>
        <p:spPr>
          <a:xfrm>
            <a:off x="898112" y="4562659"/>
            <a:ext cx="99191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STRATEGY:</a:t>
            </a:r>
          </a:p>
          <a:p>
            <a:r>
              <a:rPr lang="en-US" sz="2000" dirty="0"/>
              <a:t>1. Spatially separate each frame into multiple frames of different frequency content.</a:t>
            </a:r>
          </a:p>
          <a:p>
            <a:r>
              <a:rPr lang="en-US" sz="2000" dirty="0"/>
              <a:t>2. Band-pass filter each pixel in a frame across time.</a:t>
            </a:r>
          </a:p>
          <a:p>
            <a:r>
              <a:rPr lang="en-US" sz="2000" dirty="0"/>
              <a:t>3. Multiply the band-passed pixels (“first derivative”) by amplification and add back to original frames.</a:t>
            </a:r>
          </a:p>
        </p:txBody>
      </p:sp>
    </p:spTree>
    <p:extLst>
      <p:ext uri="{BB962C8B-B14F-4D97-AF65-F5344CB8AC3E}">
        <p14:creationId xmlns:p14="http://schemas.microsoft.com/office/powerpoint/2010/main" val="341585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4B02-BBBD-41FB-A1B7-084D725A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Filter: Laplacian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25A54-94F5-48DD-B95E-8788AD372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973399" cy="3649133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Algorithm:</a:t>
            </a:r>
          </a:p>
          <a:p>
            <a:pPr marL="0" indent="0">
              <a:buNone/>
            </a:pPr>
            <a:r>
              <a:rPr lang="en-US" sz="2200" dirty="0"/>
              <a:t>	(1) Original image </a:t>
            </a:r>
            <a:r>
              <a:rPr lang="en-US" sz="2200" b="1" dirty="0"/>
              <a:t>A</a:t>
            </a:r>
            <a:r>
              <a:rPr lang="en-US" sz="2200" b="1" baseline="-25000" dirty="0"/>
              <a:t>i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(2)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Blur to get </a:t>
            </a:r>
            <a:r>
              <a:rPr lang="en-US" sz="2000" b="1" dirty="0">
                <a:sym typeface="Wingdings" panose="05000000000000000000" pitchFamily="2" charset="2"/>
              </a:rPr>
              <a:t>B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(3) </a:t>
            </a:r>
            <a:r>
              <a:rPr lang="en-US" sz="2000" dirty="0" err="1">
                <a:sym typeface="Wingdings" panose="05000000000000000000" pitchFamily="2" charset="2"/>
              </a:rPr>
              <a:t>Downsample</a:t>
            </a:r>
            <a:r>
              <a:rPr lang="en-US" sz="2000" dirty="0">
                <a:sym typeface="Wingdings" panose="05000000000000000000" pitchFamily="2" charset="2"/>
              </a:rPr>
              <a:t> to get </a:t>
            </a:r>
            <a:r>
              <a:rPr lang="en-US" sz="2000" b="1" dirty="0">
                <a:sym typeface="Wingdings" panose="05000000000000000000" pitchFamily="2" charset="2"/>
              </a:rPr>
              <a:t>C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(4) </a:t>
            </a:r>
            <a:r>
              <a:rPr lang="en-US" sz="2000" b="1" dirty="0">
                <a:sym typeface="Wingdings" panose="05000000000000000000" pitchFamily="2" charset="2"/>
              </a:rPr>
              <a:t>(A</a:t>
            </a:r>
            <a:r>
              <a:rPr lang="en-US" sz="2000" b="1" baseline="-25000" dirty="0">
                <a:sym typeface="Wingdings" panose="05000000000000000000" pitchFamily="2" charset="2"/>
              </a:rPr>
              <a:t>i</a:t>
            </a:r>
            <a:r>
              <a:rPr lang="en-US" sz="2000" b="1" dirty="0">
                <a:sym typeface="Wingdings" panose="05000000000000000000" pitchFamily="2" charset="2"/>
              </a:rPr>
              <a:t>  -  C)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next A</a:t>
            </a:r>
            <a:r>
              <a:rPr lang="en-US" sz="2000" b="1" baseline="-25000" dirty="0">
                <a:sym typeface="Wingdings" panose="05000000000000000000" pitchFamily="2" charset="2"/>
              </a:rPr>
              <a:t>i</a:t>
            </a:r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400" dirty="0"/>
              <a:t>Difference of Gaussians approximates Laplacian of Gaussians:</a:t>
            </a:r>
            <a:r>
              <a:rPr lang="en-US" sz="2400" dirty="0">
                <a:sym typeface="Wingdings" panose="05000000000000000000" pitchFamily="2" charset="2"/>
              </a:rPr>
              <a:t> “Laplacian Pyramid”</a:t>
            </a:r>
          </a:p>
          <a:p>
            <a:r>
              <a:rPr lang="en-US" sz="2400" dirty="0"/>
              <a:t>Reconstruction:</a:t>
            </a:r>
          </a:p>
          <a:p>
            <a:pPr marL="457200" lvl="1" indent="0">
              <a:buNone/>
            </a:pPr>
            <a:r>
              <a:rPr lang="en-US" sz="2100" dirty="0"/>
              <a:t>Blur and </a:t>
            </a:r>
            <a:r>
              <a:rPr lang="en-US" sz="2100" dirty="0" err="1"/>
              <a:t>upsample</a:t>
            </a:r>
            <a:r>
              <a:rPr lang="en-US" sz="2100" dirty="0"/>
              <a:t> A</a:t>
            </a:r>
            <a:r>
              <a:rPr lang="en-US" sz="2100" baseline="-25000" dirty="0"/>
              <a:t>i </a:t>
            </a:r>
            <a:r>
              <a:rPr lang="en-US" sz="2100" dirty="0"/>
              <a:t>and add to A</a:t>
            </a:r>
            <a:r>
              <a:rPr lang="en-US" sz="2100" baseline="-25000" dirty="0"/>
              <a:t>i+1</a:t>
            </a:r>
            <a:r>
              <a:rPr lang="en-US" sz="2100" dirty="0"/>
              <a:t> until get A</a:t>
            </a:r>
            <a:r>
              <a:rPr lang="en-US" sz="2100" baseline="-25000" dirty="0"/>
              <a:t>0</a:t>
            </a:r>
            <a:r>
              <a:rPr lang="en-US" sz="2100" dirty="0"/>
              <a:t> back.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BB14-B794-4078-8F2B-570C6E750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775" y="2033058"/>
            <a:ext cx="58864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70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109</TotalTime>
  <Words>260</Words>
  <Application>Microsoft Office PowerPoint</Application>
  <PresentationFormat>Widescreen</PresentationFormat>
  <Paragraphs>54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Celestial</vt:lpstr>
      <vt:lpstr>Eulerian Video Magnification</vt:lpstr>
      <vt:lpstr>Goal</vt:lpstr>
      <vt:lpstr>goal</vt:lpstr>
      <vt:lpstr>Language breakdown</vt:lpstr>
      <vt:lpstr>Key Tool: Web Assembly</vt:lpstr>
      <vt:lpstr>ALGORITHM SUMMARY</vt:lpstr>
      <vt:lpstr>ALGORITHM SUMMARY</vt:lpstr>
      <vt:lpstr>Algorithm summary</vt:lpstr>
      <vt:lpstr>Spatial Filter: Laplacian Pyramid</vt:lpstr>
      <vt:lpstr>TIME FILTER: IIR and IDEAL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Spencer Yue</dc:creator>
  <cp:lastModifiedBy>Spencer Yue</cp:lastModifiedBy>
  <cp:revision>2</cp:revision>
  <dcterms:created xsi:type="dcterms:W3CDTF">2017-12-07T18:33:00Z</dcterms:created>
  <dcterms:modified xsi:type="dcterms:W3CDTF">2017-12-07T20:22:32Z</dcterms:modified>
</cp:coreProperties>
</file>